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22E2"/>
    <a:srgbClr val="757575"/>
    <a:srgbClr val="66FF33"/>
    <a:srgbClr val="D60093"/>
    <a:srgbClr val="2CF46A"/>
    <a:srgbClr val="FF0066"/>
    <a:srgbClr val="51B8CD"/>
    <a:srgbClr val="009999"/>
    <a:srgbClr val="CC3300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60" autoAdjust="0"/>
    <p:restoredTop sz="94660"/>
  </p:normalViewPr>
  <p:slideViewPr>
    <p:cSldViewPr snapToGrid="0">
      <p:cViewPr varScale="1">
        <p:scale>
          <a:sx n="82" d="100"/>
          <a:sy n="82" d="100"/>
        </p:scale>
        <p:origin x="8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E5E8754A-EBBC-47E8-9087-68DDDD002E88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8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CEEBD5B7-5D97-41E1-99E8-446CE7216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08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82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21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3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79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94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24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50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66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09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89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27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B5A48E0-F6EB-4856-9CE3-A10EF526F3F2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49350D5-A278-41DE-A4EB-8BB8D71F3BD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2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BB4FEE-D1D9-4769-81C2-1554A29CE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780903"/>
              </p:ext>
            </p:extLst>
          </p:nvPr>
        </p:nvGraphicFramePr>
        <p:xfrm>
          <a:off x="0" y="0"/>
          <a:ext cx="12192000" cy="6935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2239">
                  <a:extLst>
                    <a:ext uri="{9D8B030D-6E8A-4147-A177-3AD203B41FA5}">
                      <a16:colId xmlns:a16="http://schemas.microsoft.com/office/drawing/2014/main" val="2345436767"/>
                    </a:ext>
                  </a:extLst>
                </a:gridCol>
                <a:gridCol w="1639459">
                  <a:extLst>
                    <a:ext uri="{9D8B030D-6E8A-4147-A177-3AD203B41FA5}">
                      <a16:colId xmlns:a16="http://schemas.microsoft.com/office/drawing/2014/main" val="961878640"/>
                    </a:ext>
                  </a:extLst>
                </a:gridCol>
                <a:gridCol w="1694918">
                  <a:extLst>
                    <a:ext uri="{9D8B030D-6E8A-4147-A177-3AD203B41FA5}">
                      <a16:colId xmlns:a16="http://schemas.microsoft.com/office/drawing/2014/main" val="1432802167"/>
                    </a:ext>
                  </a:extLst>
                </a:gridCol>
                <a:gridCol w="1867877">
                  <a:extLst>
                    <a:ext uri="{9D8B030D-6E8A-4147-A177-3AD203B41FA5}">
                      <a16:colId xmlns:a16="http://schemas.microsoft.com/office/drawing/2014/main" val="538126273"/>
                    </a:ext>
                  </a:extLst>
                </a:gridCol>
                <a:gridCol w="1875459">
                  <a:extLst>
                    <a:ext uri="{9D8B030D-6E8A-4147-A177-3AD203B41FA5}">
                      <a16:colId xmlns:a16="http://schemas.microsoft.com/office/drawing/2014/main" val="824238610"/>
                    </a:ext>
                  </a:extLst>
                </a:gridCol>
                <a:gridCol w="1635198">
                  <a:extLst>
                    <a:ext uri="{9D8B030D-6E8A-4147-A177-3AD203B41FA5}">
                      <a16:colId xmlns:a16="http://schemas.microsoft.com/office/drawing/2014/main" val="846572164"/>
                    </a:ext>
                  </a:extLst>
                </a:gridCol>
                <a:gridCol w="1796850">
                  <a:extLst>
                    <a:ext uri="{9D8B030D-6E8A-4147-A177-3AD203B41FA5}">
                      <a16:colId xmlns:a16="http://schemas.microsoft.com/office/drawing/2014/main" val="1229666161"/>
                    </a:ext>
                  </a:extLst>
                </a:gridCol>
              </a:tblGrid>
              <a:tr h="395048"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Saturday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solidFill>
                            <a:schemeClr val="bg1"/>
                          </a:solidFill>
                        </a:rPr>
                        <a:t>Sunday</a:t>
                      </a:r>
                      <a:endParaRPr lang="en-GB" sz="800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540436"/>
                  </a:ext>
                </a:extLst>
              </a:tr>
              <a:tr h="747650"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Bodypump 6:30- 07:15</a:t>
                      </a: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Spin 06:30- 07:15</a:t>
                      </a: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Mandy</a:t>
                      </a:r>
                    </a:p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Bodypump 6:30- 07-15</a:t>
                      </a:r>
                    </a:p>
                    <a:p>
                      <a:pPr algn="ctr"/>
                      <a:r>
                        <a:rPr lang="en-GB" sz="800" b="1" dirty="0"/>
                        <a:t>Bronagh 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Spin  6:30- 7:15</a:t>
                      </a:r>
                    </a:p>
                    <a:p>
                      <a:pPr algn="ctr"/>
                      <a:r>
                        <a:rPr lang="en-GB" sz="800" b="1" dirty="0"/>
                        <a:t> Emily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Bodypump  6:30- 7:15</a:t>
                      </a:r>
                    </a:p>
                    <a:p>
                      <a:pPr algn="ctr"/>
                      <a:r>
                        <a:rPr lang="en-GB" sz="800" b="1" dirty="0"/>
                        <a:t>Philip </a:t>
                      </a:r>
                    </a:p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 9:00- 9:45</a:t>
                      </a:r>
                    </a:p>
                    <a:p>
                      <a:pPr algn="ctr"/>
                      <a:r>
                        <a:rPr lang="en-GB" sz="900" b="1" dirty="0"/>
                        <a:t>Jackie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9:15- 10:00</a:t>
                      </a:r>
                    </a:p>
                    <a:p>
                      <a:pPr algn="ctr"/>
                      <a:r>
                        <a:rPr lang="en-GB" sz="900" b="1" dirty="0"/>
                        <a:t>Jackie 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45632"/>
                  </a:ext>
                </a:extLst>
              </a:tr>
              <a:tr h="496865"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  <a:p>
                      <a:pPr algn="ctr"/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Body-Box  9:00- 9:45</a:t>
                      </a:r>
                    </a:p>
                    <a:p>
                      <a:pPr algn="ctr"/>
                      <a:r>
                        <a:rPr lang="en-GB" sz="900" b="1" dirty="0"/>
                        <a:t>Mark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10:00- 10:45</a:t>
                      </a:r>
                    </a:p>
                    <a:p>
                      <a:pPr algn="ctr"/>
                      <a:r>
                        <a:rPr lang="en-GB" sz="900" b="1" dirty="0"/>
                        <a:t>Mandy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227222"/>
                  </a:ext>
                </a:extLst>
              </a:tr>
              <a:tr h="435264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Jackie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9:15- 10:15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 Tom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 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Core 9: 15- 9:45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Adam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09:30- 10:15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 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Bodypump 10:00- 10:45</a:t>
                      </a:r>
                    </a:p>
                    <a:p>
                      <a:pPr algn="ctr"/>
                      <a:r>
                        <a:rPr lang="en-GB" sz="900" b="1" dirty="0"/>
                        <a:t>Donna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Bodybalance 11:00- 11:45</a:t>
                      </a:r>
                    </a:p>
                    <a:p>
                      <a:pPr algn="ctr"/>
                      <a:r>
                        <a:rPr lang="en-GB" sz="900" b="1" dirty="0"/>
                        <a:t>Philip 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038192"/>
                  </a:ext>
                </a:extLst>
              </a:tr>
              <a:tr h="40824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9:30- 10:15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Pump 10:30- 11:15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Jackie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Pilates 10:30- 11:30</a:t>
                      </a:r>
                    </a:p>
                    <a:p>
                      <a:pPr algn="ctr"/>
                      <a:r>
                        <a:rPr lang="en-GB" sz="900" b="1" dirty="0"/>
                        <a:t>Sonia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LBT 10:00- 10:45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Jackie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 Tone 10:00- 10:30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Grania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Yoga 11:00- 12:00</a:t>
                      </a:r>
                    </a:p>
                    <a:p>
                      <a:pPr algn="ctr"/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12:00- 12:45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80405"/>
                  </a:ext>
                </a:extLst>
              </a:tr>
              <a:tr h="68417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10:30- 11:30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Sonia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11:30- 12:15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Bronagh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Bodybalance 11:00- 11:45</a:t>
                      </a:r>
                    </a:p>
                    <a:p>
                      <a:pPr algn="ctr"/>
                      <a:r>
                        <a:rPr lang="en-GB" sz="900" b="1" dirty="0"/>
                        <a:t>Bronagh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Pilates 11:00- 12:00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Ruth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Spin 12:30- 13:15</a:t>
                      </a:r>
                    </a:p>
                    <a:p>
                      <a:pPr algn="ctr"/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Yoga 13:00- 14:00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  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537604"/>
                  </a:ext>
                </a:extLst>
              </a:tr>
              <a:tr h="65117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Aqua 13:00- 13:45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</a:t>
                      </a:r>
                    </a:p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8" gridSpan="2"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 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97277"/>
                  </a:ext>
                </a:extLst>
              </a:tr>
              <a:tr h="203083"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 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214455"/>
                  </a:ext>
                </a:extLst>
              </a:tr>
              <a:tr h="372099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Mandy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</a:p>
                    <a:p>
                      <a:pPr algn="ctr"/>
                      <a:r>
                        <a:rPr lang="en-GB" sz="900" b="1" dirty="0"/>
                        <a:t>Emily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</a:p>
                    <a:p>
                      <a:pPr algn="ctr"/>
                      <a:r>
                        <a:rPr lang="en-GB" sz="900" b="1" dirty="0"/>
                        <a:t>Mandy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Spin 17:30- 18:15</a:t>
                      </a:r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  <a:endParaRPr lang="en-GB" sz="900" b="1" dirty="0"/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710211"/>
                  </a:ext>
                </a:extLst>
              </a:tr>
              <a:tr h="511635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Leah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Body-Box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Mark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Bodypump 17:30- 18:15</a:t>
                      </a:r>
                    </a:p>
                    <a:p>
                      <a:pPr algn="ctr"/>
                      <a:r>
                        <a:rPr lang="en-GB" sz="900" b="1" dirty="0"/>
                        <a:t>Hazel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Body Tone  17:30- 18:15</a:t>
                      </a:r>
                    </a:p>
                    <a:p>
                      <a:pPr algn="ctr"/>
                      <a:r>
                        <a:rPr lang="en-GB" sz="900" b="1" dirty="0"/>
                        <a:t>Grania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/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17:30- 18:15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580971"/>
                  </a:ext>
                </a:extLst>
              </a:tr>
              <a:tr h="511635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Chris</a:t>
                      </a:r>
                    </a:p>
                  </a:txBody>
                  <a:tcPr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Spin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Cory</a:t>
                      </a:r>
                    </a:p>
                  </a:txBody>
                  <a:tcPr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 Spin 18:30- 19:15 </a:t>
                      </a:r>
                    </a:p>
                    <a:p>
                      <a:pPr algn="ctr"/>
                      <a:r>
                        <a:rPr lang="en-GB" sz="900" b="1" dirty="0"/>
                        <a:t>Jackie</a:t>
                      </a:r>
                    </a:p>
                    <a:p>
                      <a:pPr algn="ctr"/>
                      <a:endParaRPr lang="en-GB" sz="900" b="1" dirty="0"/>
                    </a:p>
                  </a:txBody>
                  <a:tcPr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Bodypump 18:30- 19-15</a:t>
                      </a:r>
                    </a:p>
                    <a:p>
                      <a:pPr algn="ctr"/>
                      <a:r>
                        <a:rPr lang="en-GB" sz="900" b="1" dirty="0"/>
                        <a:t>Hazel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/>
                    </a:p>
                  </a:txBody>
                  <a:tcPr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Bodybalance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Hazel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/>
                    </a:p>
                  </a:txBody>
                  <a:tcPr>
                    <a:solidFill>
                      <a:srgbClr val="FC22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243369"/>
                  </a:ext>
                </a:extLst>
              </a:tr>
              <a:tr h="523386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Circuits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Adam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Bodypump 18:30- 19:15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Donna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Bodycombat 18:30- 19:15</a:t>
                      </a:r>
                    </a:p>
                    <a:p>
                      <a:pPr algn="ctr"/>
                      <a:r>
                        <a:rPr lang="en-GB" sz="900" b="1" dirty="0"/>
                        <a:t>Hazel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Pilates 19:30- 20:30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/>
                        <a:t>Chris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791783"/>
                  </a:ext>
                </a:extLst>
              </a:tr>
              <a:tr h="492273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Bodycombat 19:30- 20:15</a:t>
                      </a: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Hazel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Bodybalance 19:30- 20:15</a:t>
                      </a: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Bronagh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Yoga 19:20- 20:20</a:t>
                      </a:r>
                    </a:p>
                    <a:p>
                      <a:pPr algn="ctr"/>
                      <a:r>
                        <a:rPr lang="en-GB" sz="800" b="1" dirty="0"/>
                        <a:t>Tom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/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Aqua 19:00- 19:45</a:t>
                      </a:r>
                    </a:p>
                    <a:p>
                      <a:pPr algn="ctr"/>
                      <a:r>
                        <a:rPr lang="en-GB" sz="800" b="1" dirty="0"/>
                        <a:t>Donna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042363"/>
                  </a:ext>
                </a:extLst>
              </a:tr>
              <a:tr h="492273"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Aqua 19:30- 20:45</a:t>
                      </a:r>
                    </a:p>
                    <a:p>
                      <a:pPr algn="ctr"/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Donna </a:t>
                      </a:r>
                    </a:p>
                    <a:p>
                      <a:pPr algn="ctr"/>
                      <a:endParaRPr lang="en-GB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2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 sz="800" b="1" dirty="0">
                        <a:solidFill>
                          <a:srgbClr val="51B8CD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681840"/>
                  </a:ext>
                </a:extLst>
              </a:tr>
            </a:tbl>
          </a:graphicData>
        </a:graphic>
      </p:graphicFrame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041FC4A-50CC-4AF0-8933-E54890159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430" y="3579634"/>
            <a:ext cx="2908497" cy="1118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5EF391-F669-1D3A-D487-5FC3843E717A}"/>
              </a:ext>
            </a:extLst>
          </p:cNvPr>
          <p:cNvSpPr/>
          <p:nvPr/>
        </p:nvSpPr>
        <p:spPr>
          <a:xfrm>
            <a:off x="8934441" y="5042289"/>
            <a:ext cx="2990486" cy="63448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73AFCE-F6C0-0D95-A429-F89EF811F51A}"/>
              </a:ext>
            </a:extLst>
          </p:cNvPr>
          <p:cNvSpPr/>
          <p:nvPr/>
        </p:nvSpPr>
        <p:spPr>
          <a:xfrm>
            <a:off x="9610531" y="5676770"/>
            <a:ext cx="1418253" cy="3881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LesMills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9FC985-0B6D-FDE1-71FE-A824B919FF7E}"/>
              </a:ext>
            </a:extLst>
          </p:cNvPr>
          <p:cNvSpPr/>
          <p:nvPr/>
        </p:nvSpPr>
        <p:spPr>
          <a:xfrm>
            <a:off x="9686730" y="5991116"/>
            <a:ext cx="1265853" cy="1343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rgbClr val="FF0000"/>
                </a:solidFill>
              </a:rPr>
              <a:t>Bodypump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059879-A8B5-E7C5-7C3D-49DCFD4C1326}"/>
              </a:ext>
            </a:extLst>
          </p:cNvPr>
          <p:cNvSpPr/>
          <p:nvPr/>
        </p:nvSpPr>
        <p:spPr>
          <a:xfrm>
            <a:off x="8789436" y="6257634"/>
            <a:ext cx="1418253" cy="1828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LesMills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CCAA17-57B5-98A2-9079-E03537750649}"/>
              </a:ext>
            </a:extLst>
          </p:cNvPr>
          <p:cNvSpPr/>
          <p:nvPr/>
        </p:nvSpPr>
        <p:spPr>
          <a:xfrm>
            <a:off x="10506674" y="6240800"/>
            <a:ext cx="1418253" cy="1828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LesMills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151BDC-7E86-3594-787E-B5E663ED8B3B}"/>
              </a:ext>
            </a:extLst>
          </p:cNvPr>
          <p:cNvSpPr/>
          <p:nvPr/>
        </p:nvSpPr>
        <p:spPr>
          <a:xfrm>
            <a:off x="10659074" y="6471755"/>
            <a:ext cx="1265853" cy="1343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rgbClr val="FFFF00"/>
                </a:solidFill>
              </a:rPr>
              <a:t>Bodybalance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F533DB-3C94-AB8C-E86C-F62FBA79ED34}"/>
              </a:ext>
            </a:extLst>
          </p:cNvPr>
          <p:cNvSpPr/>
          <p:nvPr/>
        </p:nvSpPr>
        <p:spPr>
          <a:xfrm>
            <a:off x="8941836" y="6494586"/>
            <a:ext cx="1265853" cy="1343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rgbClr val="92D050"/>
                </a:solidFill>
              </a:rPr>
              <a:t>Bodycombat</a:t>
            </a:r>
          </a:p>
        </p:txBody>
      </p:sp>
    </p:spTree>
    <p:extLst>
      <p:ext uri="{BB962C8B-B14F-4D97-AF65-F5344CB8AC3E}">
        <p14:creationId xmlns:p14="http://schemas.microsoft.com/office/powerpoint/2010/main" val="3755876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BB4FEE-D1D9-4769-81C2-1554A29CE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082624"/>
              </p:ext>
            </p:extLst>
          </p:nvPr>
        </p:nvGraphicFramePr>
        <p:xfrm>
          <a:off x="-1" y="-214812"/>
          <a:ext cx="12192000" cy="41223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2240">
                  <a:extLst>
                    <a:ext uri="{9D8B030D-6E8A-4147-A177-3AD203B41FA5}">
                      <a16:colId xmlns:a16="http://schemas.microsoft.com/office/drawing/2014/main" val="2345436767"/>
                    </a:ext>
                  </a:extLst>
                </a:gridCol>
                <a:gridCol w="1679521">
                  <a:extLst>
                    <a:ext uri="{9D8B030D-6E8A-4147-A177-3AD203B41FA5}">
                      <a16:colId xmlns:a16="http://schemas.microsoft.com/office/drawing/2014/main" val="961878640"/>
                    </a:ext>
                  </a:extLst>
                </a:gridCol>
                <a:gridCol w="1795455">
                  <a:extLst>
                    <a:ext uri="{9D8B030D-6E8A-4147-A177-3AD203B41FA5}">
                      <a16:colId xmlns:a16="http://schemas.microsoft.com/office/drawing/2014/main" val="1432802167"/>
                    </a:ext>
                  </a:extLst>
                </a:gridCol>
                <a:gridCol w="1764792">
                  <a:extLst>
                    <a:ext uri="{9D8B030D-6E8A-4147-A177-3AD203B41FA5}">
                      <a16:colId xmlns:a16="http://schemas.microsoft.com/office/drawing/2014/main" val="538126273"/>
                    </a:ext>
                  </a:extLst>
                </a:gridCol>
                <a:gridCol w="1837944">
                  <a:extLst>
                    <a:ext uri="{9D8B030D-6E8A-4147-A177-3AD203B41FA5}">
                      <a16:colId xmlns:a16="http://schemas.microsoft.com/office/drawing/2014/main" val="824238610"/>
                    </a:ext>
                  </a:extLst>
                </a:gridCol>
                <a:gridCol w="1635197">
                  <a:extLst>
                    <a:ext uri="{9D8B030D-6E8A-4147-A177-3AD203B41FA5}">
                      <a16:colId xmlns:a16="http://schemas.microsoft.com/office/drawing/2014/main" val="846572164"/>
                    </a:ext>
                  </a:extLst>
                </a:gridCol>
                <a:gridCol w="1796851">
                  <a:extLst>
                    <a:ext uri="{9D8B030D-6E8A-4147-A177-3AD203B41FA5}">
                      <a16:colId xmlns:a16="http://schemas.microsoft.com/office/drawing/2014/main" val="1229666161"/>
                    </a:ext>
                  </a:extLst>
                </a:gridCol>
              </a:tblGrid>
              <a:tr h="396849"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GB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GB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GB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GB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GB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Saturday</a:t>
                      </a:r>
                      <a:endParaRPr lang="en-GB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Sunday</a:t>
                      </a:r>
                      <a:endParaRPr lang="en-GB" baseline="0" dirty="0">
                        <a:solidFill>
                          <a:schemeClr val="bg1"/>
                        </a:solidFill>
                        <a:latin typeface="Rockwell Extra Bold" panose="02060903040505020403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540436"/>
                  </a:ext>
                </a:extLst>
              </a:tr>
              <a:tr h="644879"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Boxing Class 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06:15 06:45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Dean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Lower Body Training </a:t>
                      </a:r>
                    </a:p>
                    <a:p>
                      <a:pPr algn="ctr"/>
                      <a:r>
                        <a:rPr lang="en-GB" sz="1100" b="1" dirty="0"/>
                        <a:t>07:00- 07:30</a:t>
                      </a:r>
                    </a:p>
                    <a:p>
                      <a:pPr algn="ctr"/>
                      <a:r>
                        <a:rPr lang="en-GB" sz="1100" b="1" dirty="0"/>
                        <a:t>Ryan 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Strength Class</a:t>
                      </a:r>
                    </a:p>
                    <a:p>
                      <a:pPr algn="ctr"/>
                      <a:r>
                        <a:rPr lang="en-GB" sz="1100" b="1" dirty="0"/>
                        <a:t>07:00- 07:30</a:t>
                      </a:r>
                    </a:p>
                    <a:p>
                      <a:pPr algn="ctr"/>
                      <a:r>
                        <a:rPr lang="en-GB" sz="1100" b="1" dirty="0"/>
                        <a:t>James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45632"/>
                  </a:ext>
                </a:extLst>
              </a:tr>
              <a:tr h="826769"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solidFill>
                            <a:schemeClr val="tx1"/>
                          </a:solidFill>
                        </a:rPr>
                        <a:t>HIIT Class </a:t>
                      </a:r>
                    </a:p>
                    <a:p>
                      <a:pPr algn="ctr"/>
                      <a:r>
                        <a:rPr lang="en-GB" sz="1050" b="1" dirty="0">
                          <a:solidFill>
                            <a:schemeClr val="tx1"/>
                          </a:solidFill>
                        </a:rPr>
                        <a:t>10:00- 10:30</a:t>
                      </a:r>
                    </a:p>
                    <a:p>
                      <a:pPr algn="ctr"/>
                      <a:r>
                        <a:rPr lang="en-GB" sz="1050" b="1" dirty="0">
                          <a:solidFill>
                            <a:schemeClr val="tx1"/>
                          </a:solidFill>
                        </a:rPr>
                        <a:t>Cory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 Core Class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9:30- 10:00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Adam</a:t>
                      </a:r>
                    </a:p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HIIT Class</a:t>
                      </a:r>
                    </a:p>
                    <a:p>
                      <a:pPr algn="ctr"/>
                      <a:r>
                        <a:rPr lang="en-GB" sz="1100" b="1" dirty="0"/>
                        <a:t> 10:00- 10:30</a:t>
                      </a:r>
                    </a:p>
                    <a:p>
                      <a:pPr algn="ctr"/>
                      <a:r>
                        <a:rPr lang="en-GB" sz="1100" b="1" dirty="0"/>
                        <a:t>Cory 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Kettlebell </a:t>
                      </a:r>
                    </a:p>
                    <a:p>
                      <a:pPr algn="ctr"/>
                      <a:r>
                        <a:rPr lang="en-GB" sz="1100" b="1" dirty="0"/>
                        <a:t>09:00- 09:30</a:t>
                      </a:r>
                    </a:p>
                    <a:p>
                      <a:pPr algn="ctr"/>
                      <a:r>
                        <a:rPr lang="en-GB" sz="1100" b="1" dirty="0"/>
                        <a:t>Cory?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HIIT Class </a:t>
                      </a:r>
                    </a:p>
                    <a:p>
                      <a:pPr algn="ctr"/>
                      <a:r>
                        <a:rPr lang="en-GB" sz="1100" b="1" dirty="0"/>
                        <a:t> 10:00- 10:30</a:t>
                      </a:r>
                    </a:p>
                    <a:p>
                      <a:pPr algn="ctr"/>
                      <a:r>
                        <a:rPr lang="en-GB" sz="1100" b="1" dirty="0"/>
                        <a:t>Cory</a:t>
                      </a:r>
                    </a:p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227222"/>
                  </a:ext>
                </a:extLst>
              </a:tr>
              <a:tr h="620077"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Lower Body Training 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10:00- 10:30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Adam  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658160"/>
                  </a:ext>
                </a:extLst>
              </a:tr>
              <a:tr h="806985"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HITT Class 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18:00- 18:30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Cory  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HIIT Class 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17:30-18:00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Ryan 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Strength Class 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17:30- 18:00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Ryan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038192"/>
                  </a:ext>
                </a:extLst>
              </a:tr>
              <a:tr h="826769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 Kettle-Bells 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18:30- 19:00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Ryan </a:t>
                      </a:r>
                    </a:p>
                  </a:txBody>
                  <a:tcPr anchor="ctr">
                    <a:solidFill>
                      <a:srgbClr val="FC2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Calisthenics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18:00- 18:30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Ryan 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Core Class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18:00- 18:30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Ryan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8040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77E52D1-A653-4974-BF03-AE1489A7083A}"/>
              </a:ext>
            </a:extLst>
          </p:cNvPr>
          <p:cNvSpPr/>
          <p:nvPr/>
        </p:nvSpPr>
        <p:spPr>
          <a:xfrm>
            <a:off x="-4276" y="4021277"/>
            <a:ext cx="12199385" cy="28367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24386-8F70-4086-BC8D-17A54D7F5CA9}"/>
              </a:ext>
            </a:extLst>
          </p:cNvPr>
          <p:cNvSpPr/>
          <p:nvPr/>
        </p:nvSpPr>
        <p:spPr>
          <a:xfrm>
            <a:off x="0" y="3893279"/>
            <a:ext cx="12192000" cy="478516"/>
          </a:xfrm>
          <a:prstGeom prst="rect">
            <a:avLst/>
          </a:prstGeom>
          <a:solidFill>
            <a:schemeClr val="bg1">
              <a:lumMod val="65000"/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b="1" dirty="0">
                <a:solidFill>
                  <a:schemeClr val="bg1"/>
                </a:solidFill>
              </a:rPr>
              <a:t>                             Gym Floor Classes 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40C37F-FAE3-41C1-A777-61E0B634F9F0}"/>
              </a:ext>
            </a:extLst>
          </p:cNvPr>
          <p:cNvSpPr/>
          <p:nvPr/>
        </p:nvSpPr>
        <p:spPr>
          <a:xfrm>
            <a:off x="4151904" y="4383449"/>
            <a:ext cx="3723133" cy="76716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solidFill>
                  <a:schemeClr val="bg1"/>
                </a:solidFill>
              </a:rPr>
              <a:t>30 Minutes Long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8BA620-8240-4BFF-B848-296E4B00C5E2}"/>
              </a:ext>
            </a:extLst>
          </p:cNvPr>
          <p:cNvSpPr/>
          <p:nvPr/>
        </p:nvSpPr>
        <p:spPr>
          <a:xfrm>
            <a:off x="6193912" y="5301454"/>
            <a:ext cx="1514674" cy="123929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HIIT</a:t>
            </a:r>
            <a:r>
              <a:rPr lang="en-GB" sz="1200" b="1" u="sng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1200" b="0" i="0" dirty="0">
                <a:solidFill>
                  <a:schemeClr val="tx1"/>
                </a:solidFill>
                <a:effectLst/>
                <a:latin typeface="acumin-pro"/>
              </a:rPr>
              <a:t>HIIT gets  your heart rate upend burns more fat in less time</a:t>
            </a:r>
            <a:r>
              <a:rPr lang="en-GB" b="0" i="0" dirty="0">
                <a:solidFill>
                  <a:schemeClr val="tx1"/>
                </a:solidFill>
                <a:effectLst/>
                <a:latin typeface="acumin-pro"/>
              </a:rPr>
              <a:t>.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BA2FE9-FC91-49B1-A096-CA619C12515D}"/>
              </a:ext>
            </a:extLst>
          </p:cNvPr>
          <p:cNvSpPr/>
          <p:nvPr/>
        </p:nvSpPr>
        <p:spPr>
          <a:xfrm>
            <a:off x="8372486" y="5301455"/>
            <a:ext cx="1468312" cy="1239295"/>
          </a:xfrm>
          <a:prstGeom prst="rect">
            <a:avLst/>
          </a:prstGeom>
          <a:solidFill>
            <a:srgbClr val="FC2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Kettlebells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Great for </a:t>
            </a:r>
            <a:r>
              <a:rPr lang="en-GB" sz="1200" dirty="0" err="1">
                <a:solidFill>
                  <a:schemeClr val="tx1"/>
                </a:solidFill>
              </a:rPr>
              <a:t>burnnong</a:t>
            </a:r>
            <a:r>
              <a:rPr lang="en-GB" sz="1200" dirty="0">
                <a:solidFill>
                  <a:schemeClr val="tx1"/>
                </a:solidFill>
              </a:rPr>
              <a:t> fat and building strength 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02038C-773C-4077-9715-17F96EB1830F}"/>
              </a:ext>
            </a:extLst>
          </p:cNvPr>
          <p:cNvSpPr/>
          <p:nvPr/>
        </p:nvSpPr>
        <p:spPr>
          <a:xfrm>
            <a:off x="2012112" y="5301455"/>
            <a:ext cx="1468312" cy="12392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r>
              <a:rPr lang="en-GB" b="1" u="sng" dirty="0">
                <a:solidFill>
                  <a:schemeClr val="tx1"/>
                </a:solidFill>
              </a:rPr>
              <a:t>Strength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 Learning &amp; building strength using compounds movements 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dirty="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5E57A6-2EA6-25BF-DC9C-1281DDA3D7E9}"/>
              </a:ext>
            </a:extLst>
          </p:cNvPr>
          <p:cNvSpPr/>
          <p:nvPr/>
        </p:nvSpPr>
        <p:spPr>
          <a:xfrm>
            <a:off x="10580914" y="5301462"/>
            <a:ext cx="1386070" cy="123929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r>
              <a:rPr lang="en-GB" b="1" u="sng" dirty="0">
                <a:solidFill>
                  <a:schemeClr val="tx1"/>
                </a:solidFill>
              </a:rPr>
              <a:t>Core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 Working on that area we all love to hate 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79D212-F179-FBF4-5F3E-91AA4705B8D4}"/>
              </a:ext>
            </a:extLst>
          </p:cNvPr>
          <p:cNvSpPr/>
          <p:nvPr/>
        </p:nvSpPr>
        <p:spPr>
          <a:xfrm>
            <a:off x="156375" y="5301462"/>
            <a:ext cx="1336523" cy="12392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u="sng" dirty="0">
                <a:solidFill>
                  <a:srgbClr val="040C28"/>
                </a:solidFill>
                <a:latin typeface="Google Sans"/>
              </a:rPr>
              <a:t>C</a:t>
            </a:r>
            <a:r>
              <a:rPr lang="en-GB" sz="1600" b="1" i="0" u="sng" dirty="0">
                <a:solidFill>
                  <a:srgbClr val="040C28"/>
                </a:solidFill>
                <a:effectLst/>
                <a:latin typeface="Google Sans"/>
              </a:rPr>
              <a:t>alisthenics</a:t>
            </a:r>
            <a:r>
              <a:rPr lang="en-GB" sz="1600" b="1" u="sng" dirty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cumin-pro"/>
              </a:rPr>
              <a:t>Working with your bodyweight to build foundational strength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6D4EA4-8F6D-DA45-452D-35AED7AE4981}"/>
              </a:ext>
            </a:extLst>
          </p:cNvPr>
          <p:cNvSpPr/>
          <p:nvPr/>
        </p:nvSpPr>
        <p:spPr>
          <a:xfrm>
            <a:off x="4061700" y="5301455"/>
            <a:ext cx="1468312" cy="12392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Lower Body  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Building strong legs and glutes    </a:t>
            </a:r>
          </a:p>
          <a:p>
            <a:pPr algn="ctr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1736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116001</TotalTime>
  <Words>395</Words>
  <Application>Microsoft Office PowerPoint</Application>
  <PresentationFormat>Widescreen</PresentationFormat>
  <Paragraphs>197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acumin-pro</vt:lpstr>
      <vt:lpstr>Calibri</vt:lpstr>
      <vt:lpstr>Calibri Light</vt:lpstr>
      <vt:lpstr>Google Sans</vt:lpstr>
      <vt:lpstr>Rockwell Extra Bold</vt:lpstr>
      <vt:lpstr>Retrospect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Reception</dc:creator>
  <cp:lastModifiedBy>Fitness Manager</cp:lastModifiedBy>
  <cp:revision>352</cp:revision>
  <cp:lastPrinted>2023-06-25T09:18:42Z</cp:lastPrinted>
  <dcterms:created xsi:type="dcterms:W3CDTF">2021-03-03T17:36:32Z</dcterms:created>
  <dcterms:modified xsi:type="dcterms:W3CDTF">2023-08-31T14:23:00Z</dcterms:modified>
</cp:coreProperties>
</file>