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3"/>
  </p:notesMasterIdLst>
  <p:sldIdLst>
    <p:sldId id="257" r:id="rId2"/>
  </p:sldIdLst>
  <p:sldSz cx="12192000" cy="6858000"/>
  <p:notesSz cx="6794500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B8CD"/>
    <a:srgbClr val="FF0066"/>
    <a:srgbClr val="2CF46A"/>
    <a:srgbClr val="FC22E2"/>
    <a:srgbClr val="757575"/>
    <a:srgbClr val="009999"/>
    <a:srgbClr val="66FF33"/>
    <a:srgbClr val="D60093"/>
    <a:srgbClr val="CC3300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-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30T07:36:15.9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30T07:36:27.1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702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E5E8754A-EBBC-47E8-9087-68DDDD002E88}" type="datetimeFigureOut">
              <a:rPr lang="en-GB" smtClean="0"/>
              <a:t>30/06/2024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3"/>
            <a:ext cx="5435600" cy="3900488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944283" cy="497019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CEEBD5B7-5D97-41E1-99E8-446CE7216E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086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826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217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31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30/06/2024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792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30/06/2024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948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30/06/2024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240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30/06/2024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501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B5A48E0-F6EB-4856-9CE3-A10EF526F3F2}" type="datetimeFigureOut">
              <a:rPr lang="en-GB" smtClean="0"/>
              <a:t>30/06/2024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664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30/06/2024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094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896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277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B5A48E0-F6EB-4856-9CE3-A10EF526F3F2}" type="datetimeFigureOut">
              <a:rPr lang="en-GB" smtClean="0"/>
              <a:t>30/06/2024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726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image" Target="../media/image6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6BB4FEE-D1D9-4769-81C2-1554A29CEE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530895"/>
              </p:ext>
            </p:extLst>
          </p:nvPr>
        </p:nvGraphicFramePr>
        <p:xfrm>
          <a:off x="0" y="0"/>
          <a:ext cx="12228015" cy="74310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82239">
                  <a:extLst>
                    <a:ext uri="{9D8B030D-6E8A-4147-A177-3AD203B41FA5}">
                      <a16:colId xmlns:a16="http://schemas.microsoft.com/office/drawing/2014/main" val="2345436767"/>
                    </a:ext>
                  </a:extLst>
                </a:gridCol>
                <a:gridCol w="1611467">
                  <a:extLst>
                    <a:ext uri="{9D8B030D-6E8A-4147-A177-3AD203B41FA5}">
                      <a16:colId xmlns:a16="http://schemas.microsoft.com/office/drawing/2014/main" val="961878640"/>
                    </a:ext>
                  </a:extLst>
                </a:gridCol>
                <a:gridCol w="1722910">
                  <a:extLst>
                    <a:ext uri="{9D8B030D-6E8A-4147-A177-3AD203B41FA5}">
                      <a16:colId xmlns:a16="http://schemas.microsoft.com/office/drawing/2014/main" val="1432802167"/>
                    </a:ext>
                  </a:extLst>
                </a:gridCol>
                <a:gridCol w="1867877">
                  <a:extLst>
                    <a:ext uri="{9D8B030D-6E8A-4147-A177-3AD203B41FA5}">
                      <a16:colId xmlns:a16="http://schemas.microsoft.com/office/drawing/2014/main" val="538126273"/>
                    </a:ext>
                  </a:extLst>
                </a:gridCol>
                <a:gridCol w="937730">
                  <a:extLst>
                    <a:ext uri="{9D8B030D-6E8A-4147-A177-3AD203B41FA5}">
                      <a16:colId xmlns:a16="http://schemas.microsoft.com/office/drawing/2014/main" val="824238610"/>
                    </a:ext>
                  </a:extLst>
                </a:gridCol>
                <a:gridCol w="937730">
                  <a:extLst>
                    <a:ext uri="{9D8B030D-6E8A-4147-A177-3AD203B41FA5}">
                      <a16:colId xmlns:a16="http://schemas.microsoft.com/office/drawing/2014/main" val="841484722"/>
                    </a:ext>
                  </a:extLst>
                </a:gridCol>
                <a:gridCol w="1752038">
                  <a:extLst>
                    <a:ext uri="{9D8B030D-6E8A-4147-A177-3AD203B41FA5}">
                      <a16:colId xmlns:a16="http://schemas.microsoft.com/office/drawing/2014/main" val="846572164"/>
                    </a:ext>
                  </a:extLst>
                </a:gridCol>
                <a:gridCol w="1716024">
                  <a:extLst>
                    <a:ext uri="{9D8B030D-6E8A-4147-A177-3AD203B41FA5}">
                      <a16:colId xmlns:a16="http://schemas.microsoft.com/office/drawing/2014/main" val="3034018951"/>
                    </a:ext>
                  </a:extLst>
                </a:gridCol>
              </a:tblGrid>
              <a:tr h="398286"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Monday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Tuesday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Wednesday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Thursday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Friday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Saturday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Sunday</a:t>
                      </a:r>
                      <a:endParaRPr lang="en-GB" dirty="0"/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540436"/>
                  </a:ext>
                </a:extLst>
              </a:tr>
              <a:tr h="753777">
                <a:tc>
                  <a:txBody>
                    <a:bodyPr/>
                    <a:lstStyle/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Bodypump 6:30- 07:15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Bronagh 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06:30- 07:15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Mandy</a:t>
                      </a:r>
                    </a:p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Bodypump 6:30- 07-15</a:t>
                      </a:r>
                    </a:p>
                    <a:p>
                      <a:pPr algn="ctr"/>
                      <a:r>
                        <a:rPr lang="en-GB" sz="900" b="1" dirty="0"/>
                        <a:t>Bronagh 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Spin  6:30- 7:15</a:t>
                      </a:r>
                    </a:p>
                    <a:p>
                      <a:pPr algn="ctr"/>
                      <a:r>
                        <a:rPr lang="en-GB" sz="900" b="1" dirty="0"/>
                        <a:t> Emily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Bodypump  6:30- 7:15</a:t>
                      </a:r>
                    </a:p>
                    <a:p>
                      <a:pPr algn="ctr"/>
                      <a:r>
                        <a:rPr lang="en-GB" sz="900" b="1" dirty="0"/>
                        <a:t>Philip </a:t>
                      </a:r>
                    </a:p>
                    <a:p>
                      <a:pPr algn="ctr"/>
                      <a:endParaRPr lang="en-GB" sz="900" b="1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Spin </a:t>
                      </a:r>
                    </a:p>
                    <a:p>
                      <a:pPr algn="ctr"/>
                      <a:r>
                        <a:rPr lang="en-GB" sz="900" b="1" dirty="0"/>
                        <a:t>06:30- 07:15</a:t>
                      </a:r>
                    </a:p>
                    <a:p>
                      <a:pPr algn="ctr"/>
                      <a:r>
                        <a:rPr lang="en-GB" sz="900" b="1"/>
                        <a:t> Sinead</a:t>
                      </a:r>
                      <a:endParaRPr lang="en-GB" sz="900" b="1" dirty="0"/>
                    </a:p>
                    <a:p>
                      <a:pPr algn="ctr"/>
                      <a:endParaRPr lang="en-GB" sz="900" b="1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Spin  9:00- 9:45</a:t>
                      </a:r>
                    </a:p>
                    <a:p>
                      <a:pPr algn="ctr"/>
                      <a:r>
                        <a:rPr lang="en-GB" sz="900" b="1" dirty="0"/>
                        <a:t>Cam</a:t>
                      </a:r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/>
                        <a:t>Spin 10.00- 10:45</a:t>
                      </a:r>
                    </a:p>
                    <a:p>
                      <a:pPr algn="ctr"/>
                      <a:r>
                        <a:rPr lang="en-GB" sz="900" b="1"/>
                        <a:t>Jackie </a:t>
                      </a:r>
                      <a:endParaRPr lang="en-GB" sz="900"/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745632"/>
                  </a:ext>
                </a:extLst>
              </a:tr>
              <a:tr h="266190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Kettlebells Gym Floor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 9:00- 9:30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Emma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Retro Pump 08:15- 09:00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 Jackie 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 err="1">
                          <a:solidFill>
                            <a:schemeClr val="tx1"/>
                          </a:solidFill>
                        </a:rPr>
                        <a:t>Bodypump</a:t>
                      </a:r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 9:30- 10:15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Leah </a:t>
                      </a:r>
                    </a:p>
                    <a:p>
                      <a:pPr algn="ctr"/>
                      <a:endParaRPr lang="en-GB" sz="900" b="1" dirty="0"/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Core 9: 15- 9:45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Dean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09:30- 10:15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Mandy 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 Body-Box  9:00- 9:45</a:t>
                      </a:r>
                    </a:p>
                    <a:p>
                      <a:pPr algn="ctr"/>
                      <a:r>
                        <a:rPr lang="en-GB" sz="900" b="1" dirty="0"/>
                        <a:t>Mark</a:t>
                      </a:r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Bodycombat 09:00 -09:45</a:t>
                      </a:r>
                    </a:p>
                    <a:p>
                      <a:pPr algn="ctr"/>
                      <a:r>
                        <a:rPr lang="en-GB" sz="900" b="1" dirty="0"/>
                        <a:t>Donna </a:t>
                      </a:r>
                    </a:p>
                    <a:p>
                      <a:pPr algn="ctr"/>
                      <a:r>
                        <a:rPr lang="en-GB" sz="900" dirty="0"/>
                        <a:t>  </a:t>
                      </a:r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227222"/>
                  </a:ext>
                </a:extLst>
              </a:tr>
              <a:tr h="438831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9:30- 10:15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Jackie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09:15-10:00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Jackie 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HIIT Class Gym Floor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 10:00- 10:30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Dean 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LBT 10:00- 10:45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Cam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HIIT Class Gym Floor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 10:00- 10:30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Dean 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Bodypump 10:00- 10:45</a:t>
                      </a:r>
                    </a:p>
                    <a:p>
                      <a:pPr algn="ctr"/>
                      <a:r>
                        <a:rPr lang="en-GB" sz="900" b="1" dirty="0"/>
                        <a:t>Donna</a:t>
                      </a:r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Bodypump 10:00- 10:45</a:t>
                      </a:r>
                    </a:p>
                    <a:p>
                      <a:pPr algn="ctr"/>
                      <a:r>
                        <a:rPr lang="en-GB" sz="900" b="1" dirty="0"/>
                        <a:t>Mandy</a:t>
                      </a:r>
                      <a:endParaRPr lang="en-GB" sz="900" dirty="0"/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038192"/>
                  </a:ext>
                </a:extLst>
              </a:tr>
              <a:tr h="507872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Bodypump 9:30- 10:15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Donna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Yoga 9:15- 10:15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 Cam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Pilates 10:30- 11:30</a:t>
                      </a:r>
                    </a:p>
                    <a:p>
                      <a:pPr algn="ctr"/>
                      <a:r>
                        <a:rPr lang="en-GB" sz="900" b="1" dirty="0"/>
                        <a:t>Cam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 err="1"/>
                        <a:t>Bodybalance</a:t>
                      </a:r>
                      <a:r>
                        <a:rPr lang="en-GB" sz="900" b="1" dirty="0"/>
                        <a:t> 11:00- 11:45</a:t>
                      </a:r>
                    </a:p>
                    <a:p>
                      <a:pPr algn="ctr"/>
                      <a:r>
                        <a:rPr lang="en-GB" sz="900" b="1" dirty="0"/>
                        <a:t>Bronagh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 Tone 10:00- 10:30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Grania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Yoga 11:00- 12:00</a:t>
                      </a:r>
                    </a:p>
                    <a:p>
                      <a:pPr algn="ctr"/>
                      <a:r>
                        <a:rPr lang="en-GB" sz="900" b="1" dirty="0"/>
                        <a:t>Chris</a:t>
                      </a:r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Bodybalance 11:00- 11:45</a:t>
                      </a:r>
                    </a:p>
                    <a:p>
                      <a:pPr algn="ctr"/>
                      <a:r>
                        <a:rPr lang="en-GB" sz="900" b="1" dirty="0"/>
                        <a:t>Philip </a:t>
                      </a:r>
                      <a:endParaRPr lang="en-GB" sz="900" dirty="0"/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580405"/>
                  </a:ext>
                </a:extLst>
              </a:tr>
              <a:tr h="625151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HIIT Class Gym Floor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 10:00- 10:30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Dean 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Bodypump 10:30- 11:15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Cam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 Groove 11:45-12:15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Bronagh 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Pilates 11:00- 12:00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Mandy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Spin 12:30- 13:15</a:t>
                      </a:r>
                    </a:p>
                    <a:p>
                      <a:pPr algn="ctr"/>
                      <a:r>
                        <a:rPr lang="en-GB" sz="900" b="1" dirty="0"/>
                        <a:t>Chris</a:t>
                      </a:r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Yoga  12:00- 12:45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Chris</a:t>
                      </a:r>
                      <a:endParaRPr lang="en-GB" sz="900" dirty="0"/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537604"/>
                  </a:ext>
                </a:extLst>
              </a:tr>
              <a:tr h="456666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Yoga 10:30- 11:30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Cam 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Bodybalance 11:30- 12:15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Cam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gridSpan="2">
                  <a:txBody>
                    <a:bodyPr/>
                    <a:lstStyle/>
                    <a:p>
                      <a:pPr algn="ctr"/>
                      <a:endParaRPr lang="en-GB" sz="16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8"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397277"/>
                  </a:ext>
                </a:extLst>
              </a:tr>
              <a:tr h="422213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Aqua 13:00- 13:45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Donna</a:t>
                      </a:r>
                    </a:p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 err="1">
                          <a:solidFill>
                            <a:schemeClr val="tx1"/>
                          </a:solidFill>
                        </a:rPr>
                        <a:t>BodyPump</a:t>
                      </a:r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 16:30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Leah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Spin 17:30- 18:15</a:t>
                      </a:r>
                    </a:p>
                    <a:p>
                      <a:pPr algn="ctr"/>
                      <a:r>
                        <a:rPr lang="en-GB" sz="900" b="1" dirty="0"/>
                        <a:t>Emily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Spin 17:30- 18:15</a:t>
                      </a:r>
                    </a:p>
                    <a:p>
                      <a:pPr algn="ctr"/>
                      <a:r>
                        <a:rPr lang="en-GB" sz="900" b="1" dirty="0"/>
                        <a:t>Mandy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Spin 17:30- 18:15</a:t>
                      </a:r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Chris</a:t>
                      </a:r>
                      <a:endParaRPr lang="en-GB" sz="900" b="1" dirty="0"/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GB" sz="8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214455"/>
                  </a:ext>
                </a:extLst>
              </a:tr>
              <a:tr h="528890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17:30- 18:15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Mandy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17:30- 18:15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Leah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Bodypump 17:30- 18:15</a:t>
                      </a:r>
                    </a:p>
                    <a:p>
                      <a:pPr algn="ctr"/>
                      <a:r>
                        <a:rPr lang="en-GB" sz="900" b="1" dirty="0"/>
                        <a:t>Hazel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 Body Tone  17:30- 18:15</a:t>
                      </a:r>
                    </a:p>
                    <a:p>
                      <a:pPr algn="ctr"/>
                      <a:r>
                        <a:rPr lang="en-GB" sz="900" b="1" dirty="0"/>
                        <a:t>Grania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Bodypump 17:30- 18:15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Cam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GB" sz="800" b="1" dirty="0"/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710211"/>
                  </a:ext>
                </a:extLst>
              </a:tr>
              <a:tr h="491196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Bodypump 17:30- 18:15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Leah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Body-Box 17:30- 18:15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Mark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 Spin 18:30- 19:15 </a:t>
                      </a:r>
                    </a:p>
                    <a:p>
                      <a:pPr algn="ctr"/>
                      <a:r>
                        <a:rPr lang="en-GB" sz="900" b="1" dirty="0"/>
                        <a:t>Jackie</a:t>
                      </a: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Bodypump 18:30- 19-15</a:t>
                      </a:r>
                    </a:p>
                    <a:p>
                      <a:pPr algn="ctr"/>
                      <a:r>
                        <a:rPr lang="en-GB" sz="900" b="1" dirty="0"/>
                        <a:t>Hazel</a:t>
                      </a:r>
                    </a:p>
                  </a:txBody>
                  <a:tcPr>
                    <a:solidFill>
                      <a:srgbClr val="FF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Bodybalance 18:30- 19:15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Hazel </a:t>
                      </a:r>
                    </a:p>
                  </a:txBody>
                  <a:tcPr>
                    <a:solidFill>
                      <a:srgbClr val="FF00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GB" sz="800" b="1" dirty="0"/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58097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18:30- 19:15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Chris</a:t>
                      </a: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Bodypump 18:30- 19:15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Donna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Bodycombat 18:30- 19:15</a:t>
                      </a:r>
                    </a:p>
                    <a:p>
                      <a:pPr algn="ctr"/>
                      <a:r>
                        <a:rPr lang="en-GB" sz="900" b="1" dirty="0"/>
                        <a:t>Hazel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18:30- 19:15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Chris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dirty="0"/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GB" sz="800" b="1" dirty="0">
                        <a:solidFill>
                          <a:srgbClr val="51B8CD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243369"/>
                  </a:ext>
                </a:extLst>
              </a:tr>
              <a:tr h="527675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Circuits 18:30- 19:15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James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Bodybalance 19:30- 20:15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Bronagh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Yoga 19:20- 20:20</a:t>
                      </a:r>
                    </a:p>
                    <a:p>
                      <a:pPr algn="ctr"/>
                      <a:r>
                        <a:rPr lang="en-GB" sz="900" b="1" dirty="0"/>
                        <a:t>Cam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Pilates 19:30- 20:30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Chris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 sz="800" b="1" dirty="0">
                        <a:solidFill>
                          <a:srgbClr val="51B8CD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791783"/>
                  </a:ext>
                </a:extLst>
              </a:tr>
              <a:tr h="610041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Bodycombat 19:30- 20:15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Hazel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Aqua 19:30- 20:45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Donna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Aqua 19:00- 19:45</a:t>
                      </a:r>
                    </a:p>
                    <a:p>
                      <a:pPr algn="ctr"/>
                      <a:r>
                        <a:rPr lang="en-GB" sz="900" b="1" dirty="0"/>
                        <a:t>Donna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GB" sz="9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 sz="800" b="1" dirty="0">
                        <a:solidFill>
                          <a:srgbClr val="51B8CD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042363"/>
                  </a:ext>
                </a:extLst>
              </a:tr>
              <a:tr h="496307">
                <a:tc>
                  <a:txBody>
                    <a:bodyPr/>
                    <a:lstStyle/>
                    <a:p>
                      <a:pPr algn="ctr"/>
                      <a:endParaRPr lang="en-GB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GB" sz="18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 sz="800" b="1" dirty="0">
                        <a:solidFill>
                          <a:srgbClr val="51B8CD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681840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F2DF0AC-F60B-8059-8295-491D7B9562F5}"/>
                  </a:ext>
                </a:extLst>
              </p14:cNvPr>
              <p14:cNvContentPartPr/>
              <p14:nvPr/>
            </p14:nvContentPartPr>
            <p14:xfrm>
              <a:off x="8061568" y="951531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F2DF0AC-F60B-8059-8295-491D7B9562F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52568" y="94253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A8D1BB5-27F7-18F5-2940-382F50415FBF}"/>
                  </a:ext>
                </a:extLst>
              </p14:cNvPr>
              <p14:cNvContentPartPr/>
              <p14:nvPr/>
            </p14:nvContentPartPr>
            <p14:xfrm>
              <a:off x="-1128872" y="1735251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A8D1BB5-27F7-18F5-2940-382F50415FB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137872" y="1726251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7" descr="A black and blue logo&#10;&#10;Description automatically generated">
            <a:extLst>
              <a:ext uri="{FF2B5EF4-FFF2-40B4-BE49-F238E27FC236}">
                <a16:creationId xmlns:a16="http://schemas.microsoft.com/office/drawing/2014/main" id="{52A4284E-126E-A9A5-67A4-97E6F5408F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910" y="3429000"/>
            <a:ext cx="3021523" cy="11244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86C753-A680-1DB1-EC13-AEB687FDD95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8"/>
          <a:stretch/>
        </p:blipFill>
        <p:spPr>
          <a:xfrm>
            <a:off x="8994323" y="4720437"/>
            <a:ext cx="3079102" cy="407458"/>
          </a:xfrm>
          <a:prstGeom prst="rect">
            <a:avLst/>
          </a:prstGeom>
        </p:spPr>
      </p:pic>
      <p:pic>
        <p:nvPicPr>
          <p:cNvPr id="28" name="Picture 27" descr="A close up of a logo&#10;&#10;Description automatically generated">
            <a:extLst>
              <a:ext uri="{FF2B5EF4-FFF2-40B4-BE49-F238E27FC236}">
                <a16:creationId xmlns:a16="http://schemas.microsoft.com/office/drawing/2014/main" id="{4EBC73B4-9D97-37E6-CDA8-F9A5DF9DDD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908" y="5481875"/>
            <a:ext cx="1189933" cy="285584"/>
          </a:xfrm>
          <a:prstGeom prst="rect">
            <a:avLst/>
          </a:prstGeom>
        </p:spPr>
      </p:pic>
      <p:pic>
        <p:nvPicPr>
          <p:cNvPr id="30" name="Picture 29" descr="A black and white logo&#10;&#10;Description automatically generated">
            <a:extLst>
              <a:ext uri="{FF2B5EF4-FFF2-40B4-BE49-F238E27FC236}">
                <a16:creationId xmlns:a16="http://schemas.microsoft.com/office/drawing/2014/main" id="{907C4022-4EC4-DBCE-37EF-BEF7F58E7E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5500" y="6215168"/>
            <a:ext cx="1189933" cy="316010"/>
          </a:xfrm>
          <a:prstGeom prst="rect">
            <a:avLst/>
          </a:prstGeom>
        </p:spPr>
      </p:pic>
      <p:pic>
        <p:nvPicPr>
          <p:cNvPr id="20" name="Picture 19" descr="A black and white logo&#10;&#10;Description automatically generated">
            <a:extLst>
              <a:ext uri="{FF2B5EF4-FFF2-40B4-BE49-F238E27FC236}">
                <a16:creationId xmlns:a16="http://schemas.microsoft.com/office/drawing/2014/main" id="{120DEB39-89FE-3EE3-49A4-1B74F208CDC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910" y="6215455"/>
            <a:ext cx="1189933" cy="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7635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170659</TotalTime>
  <Words>287</Words>
  <Application>Microsoft Office PowerPoint</Application>
  <PresentationFormat>Widescreen</PresentationFormat>
  <Paragraphs>142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Rockwell Extra Bold</vt:lpstr>
      <vt:lpstr>Retrospect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Reception</dc:creator>
  <cp:lastModifiedBy>Fitness Manager</cp:lastModifiedBy>
  <cp:revision>413</cp:revision>
  <cp:lastPrinted>2024-06-30T08:10:07Z</cp:lastPrinted>
  <dcterms:created xsi:type="dcterms:W3CDTF">2021-03-03T17:36:32Z</dcterms:created>
  <dcterms:modified xsi:type="dcterms:W3CDTF">2024-06-30T09:14:11Z</dcterms:modified>
</cp:coreProperties>
</file>