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3"/>
  </p:notesMasterIdLst>
  <p:sldIdLst>
    <p:sldId id="257" r:id="rId2"/>
  </p:sldIdLst>
  <p:sldSz cx="12192000" cy="6858000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51B8CD"/>
    <a:srgbClr val="2CF46A"/>
    <a:srgbClr val="FC22E2"/>
    <a:srgbClr val="757575"/>
    <a:srgbClr val="009999"/>
    <a:srgbClr val="66FF33"/>
    <a:srgbClr val="D60093"/>
    <a:srgbClr val="CC330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30T07:36:15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30T07:36:27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E5E8754A-EBBC-47E8-9087-68DDDD002E88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8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CEEBD5B7-5D97-41E1-99E8-446CE7216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08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82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21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3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79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94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24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0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66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9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8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27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B5A48E0-F6EB-4856-9CE3-A10EF526F3F2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2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BB4FEE-D1D9-4769-81C2-1554A29CE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834335"/>
              </p:ext>
            </p:extLst>
          </p:nvPr>
        </p:nvGraphicFramePr>
        <p:xfrm>
          <a:off x="0" y="0"/>
          <a:ext cx="12228015" cy="74310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2239">
                  <a:extLst>
                    <a:ext uri="{9D8B030D-6E8A-4147-A177-3AD203B41FA5}">
                      <a16:colId xmlns:a16="http://schemas.microsoft.com/office/drawing/2014/main" val="2345436767"/>
                    </a:ext>
                  </a:extLst>
                </a:gridCol>
                <a:gridCol w="1611467">
                  <a:extLst>
                    <a:ext uri="{9D8B030D-6E8A-4147-A177-3AD203B41FA5}">
                      <a16:colId xmlns:a16="http://schemas.microsoft.com/office/drawing/2014/main" val="961878640"/>
                    </a:ext>
                  </a:extLst>
                </a:gridCol>
                <a:gridCol w="1722910">
                  <a:extLst>
                    <a:ext uri="{9D8B030D-6E8A-4147-A177-3AD203B41FA5}">
                      <a16:colId xmlns:a16="http://schemas.microsoft.com/office/drawing/2014/main" val="1432802167"/>
                    </a:ext>
                  </a:extLst>
                </a:gridCol>
                <a:gridCol w="1867877">
                  <a:extLst>
                    <a:ext uri="{9D8B030D-6E8A-4147-A177-3AD203B41FA5}">
                      <a16:colId xmlns:a16="http://schemas.microsoft.com/office/drawing/2014/main" val="538126273"/>
                    </a:ext>
                  </a:extLst>
                </a:gridCol>
                <a:gridCol w="937730">
                  <a:extLst>
                    <a:ext uri="{9D8B030D-6E8A-4147-A177-3AD203B41FA5}">
                      <a16:colId xmlns:a16="http://schemas.microsoft.com/office/drawing/2014/main" val="824238610"/>
                    </a:ext>
                  </a:extLst>
                </a:gridCol>
                <a:gridCol w="937730">
                  <a:extLst>
                    <a:ext uri="{9D8B030D-6E8A-4147-A177-3AD203B41FA5}">
                      <a16:colId xmlns:a16="http://schemas.microsoft.com/office/drawing/2014/main" val="841484722"/>
                    </a:ext>
                  </a:extLst>
                </a:gridCol>
                <a:gridCol w="1752038">
                  <a:extLst>
                    <a:ext uri="{9D8B030D-6E8A-4147-A177-3AD203B41FA5}">
                      <a16:colId xmlns:a16="http://schemas.microsoft.com/office/drawing/2014/main" val="846572164"/>
                    </a:ext>
                  </a:extLst>
                </a:gridCol>
                <a:gridCol w="1716024">
                  <a:extLst>
                    <a:ext uri="{9D8B030D-6E8A-4147-A177-3AD203B41FA5}">
                      <a16:colId xmlns:a16="http://schemas.microsoft.com/office/drawing/2014/main" val="3034018951"/>
                    </a:ext>
                  </a:extLst>
                </a:gridCol>
              </a:tblGrid>
              <a:tr h="398286"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GB" dirty="0"/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540436"/>
                  </a:ext>
                </a:extLst>
              </a:tr>
              <a:tr h="753777"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06:30- 07:15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06:30- 07:15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6:30- 07-15</a:t>
                      </a:r>
                    </a:p>
                    <a:p>
                      <a:pPr algn="ctr"/>
                      <a:r>
                        <a:rPr lang="en-GB" sz="900" b="1" dirty="0"/>
                        <a:t>Bronagh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 06:30- 7:15</a:t>
                      </a:r>
                    </a:p>
                    <a:p>
                      <a:pPr algn="ctr"/>
                      <a:r>
                        <a:rPr lang="en-GB" sz="900" b="1" dirty="0"/>
                        <a:t> Emily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 06:30- 7:15</a:t>
                      </a:r>
                    </a:p>
                    <a:p>
                      <a:pPr algn="ctr"/>
                      <a:r>
                        <a:rPr lang="en-GB" sz="900" b="1" dirty="0"/>
                        <a:t>Philip </a:t>
                      </a:r>
                    </a:p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</a:t>
                      </a:r>
                    </a:p>
                    <a:p>
                      <a:pPr algn="ctr"/>
                      <a:r>
                        <a:rPr lang="en-GB" sz="900" b="1" dirty="0"/>
                        <a:t>06:30- 07:15</a:t>
                      </a:r>
                    </a:p>
                    <a:p>
                      <a:pPr algn="ctr"/>
                      <a:r>
                        <a:rPr lang="en-GB" sz="900" b="1" dirty="0"/>
                        <a:t> Mandy</a:t>
                      </a:r>
                    </a:p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 09:00- 9:45</a:t>
                      </a:r>
                    </a:p>
                    <a:p>
                      <a:pPr algn="ctr"/>
                      <a:r>
                        <a:rPr lang="en-GB" sz="900" b="1" dirty="0"/>
                        <a:t>Cam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Spin 10.00- 10:45</a:t>
                      </a:r>
                    </a:p>
                    <a:p>
                      <a:pPr algn="ctr"/>
                      <a:r>
                        <a:rPr lang="en-GB" sz="900" b="1"/>
                        <a:t>Jackie </a:t>
                      </a:r>
                      <a:endParaRPr lang="en-GB" sz="90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45632"/>
                  </a:ext>
                </a:extLst>
              </a:tr>
              <a:tr h="26619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Kettlebells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09:00- 9:30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Emma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Retro Pump 08:15- 09:00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Jackie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09:30- 10:15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 </a:t>
                      </a:r>
                    </a:p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Core 09: 15- 9:45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Body-Box  09:00- 9:45</a:t>
                      </a:r>
                    </a:p>
                    <a:p>
                      <a:pPr algn="ctr"/>
                      <a:r>
                        <a:rPr lang="en-GB" sz="900" b="1" dirty="0"/>
                        <a:t>Mark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Bodycombat 09:00 -09:45</a:t>
                      </a:r>
                    </a:p>
                    <a:p>
                      <a:pPr algn="ctr"/>
                      <a:r>
                        <a:rPr lang="en-GB" sz="900" b="1" dirty="0"/>
                        <a:t>Donna </a:t>
                      </a:r>
                    </a:p>
                    <a:p>
                      <a:pPr algn="ctr"/>
                      <a:r>
                        <a:rPr lang="en-GB" sz="900" dirty="0"/>
                        <a:t>  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227222"/>
                  </a:ext>
                </a:extLst>
              </a:tr>
              <a:tr h="438831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09:15-10:00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HIIT Class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LBT 10:00- 10:45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HIIT Class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10:00- 10:45</a:t>
                      </a:r>
                    </a:p>
                    <a:p>
                      <a:pPr algn="ctr"/>
                      <a:r>
                        <a:rPr lang="en-GB" sz="900" b="1" dirty="0"/>
                        <a:t>Donna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10:00- 10:45</a:t>
                      </a:r>
                    </a:p>
                    <a:p>
                      <a:pPr algn="ctr"/>
                      <a:r>
                        <a:rPr lang="en-GB" sz="900" b="1" dirty="0"/>
                        <a:t>Mandy</a:t>
                      </a:r>
                      <a:endParaRPr lang="en-GB" sz="900" dirty="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038192"/>
                  </a:ext>
                </a:extLst>
              </a:tr>
              <a:tr h="50787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09:30- 10:15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09:15- 10:15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Pilates 10:30- 11:30</a:t>
                      </a:r>
                    </a:p>
                    <a:p>
                      <a:pPr algn="ctr"/>
                      <a:r>
                        <a:rPr lang="en-GB" sz="900" b="1" dirty="0"/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Bodybalance 11:00- 11:45</a:t>
                      </a:r>
                    </a:p>
                    <a:p>
                      <a:pPr algn="ctr"/>
                      <a:r>
                        <a:rPr lang="en-GB" sz="900" b="1" dirty="0"/>
                        <a:t>Bronagh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 Tone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Grania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Yoga 11:00- 12:00</a:t>
                      </a:r>
                    </a:p>
                    <a:p>
                      <a:pPr algn="ctr"/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Bodybalance 11:00- 11:45</a:t>
                      </a:r>
                    </a:p>
                    <a:p>
                      <a:pPr algn="ctr"/>
                      <a:r>
                        <a:rPr lang="en-GB" sz="900" b="1" dirty="0"/>
                        <a:t>Philip </a:t>
                      </a:r>
                      <a:endParaRPr lang="en-GB" sz="900" dirty="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80405"/>
                  </a:ext>
                </a:extLst>
              </a:tr>
              <a:tr h="625151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HIIT Class Gym Floor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10:30- 11:15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 Groove 11:45-12:15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Pilates 11:00- 12:00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12:30- 13:15</a:t>
                      </a:r>
                    </a:p>
                    <a:p>
                      <a:pPr algn="ctr"/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 12:00- 12:45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  <a:endParaRPr lang="en-GB" sz="900" dirty="0"/>
                    </a:p>
                  </a:txBody>
                  <a:tcPr anchor="ctr">
                    <a:solidFill>
                      <a:srgbClr val="2CF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537604"/>
                  </a:ext>
                </a:extLst>
              </a:tr>
              <a:tr h="456666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10:30- 11:30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 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11:30- 12:15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51B8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gridSpan="2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97277"/>
                  </a:ext>
                </a:extLst>
              </a:tr>
              <a:tr h="422213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Aqua 13:00- 13:45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tx1"/>
                          </a:solidFill>
                        </a:rPr>
                        <a:t>Bodypump 16:30-17:15</a:t>
                      </a:r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</a:p>
                    <a:p>
                      <a:pPr algn="ctr"/>
                      <a:r>
                        <a:rPr lang="en-GB" sz="900" b="1" dirty="0"/>
                        <a:t>Emily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</a:p>
                    <a:p>
                      <a:pPr algn="ctr"/>
                      <a:r>
                        <a:rPr lang="en-GB" sz="900" b="1" dirty="0"/>
                        <a:t>Mandy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  <a:endParaRPr lang="en-GB" sz="900" b="1" dirty="0"/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214455"/>
                  </a:ext>
                </a:extLst>
              </a:tr>
              <a:tr h="52889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Bodypump 17:30- 18:15</a:t>
                      </a:r>
                    </a:p>
                    <a:p>
                      <a:pPr algn="ctr"/>
                      <a:r>
                        <a:rPr lang="en-GB" sz="900" b="1" dirty="0"/>
                        <a:t>Hazel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Body Tone  17:30- 18:15</a:t>
                      </a:r>
                    </a:p>
                    <a:p>
                      <a:pPr algn="ctr"/>
                      <a:r>
                        <a:rPr lang="en-GB" sz="900" b="1" dirty="0"/>
                        <a:t>Grania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Cam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710211"/>
                  </a:ext>
                </a:extLst>
              </a:tr>
              <a:tr h="491196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Body-Box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Mark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Spin 18:30- 19:15 </a:t>
                      </a:r>
                    </a:p>
                    <a:p>
                      <a:pPr algn="ctr"/>
                      <a:r>
                        <a:rPr lang="en-GB" sz="900" b="1" dirty="0"/>
                        <a:t>Jackie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Bodypump 18:30- 19-15</a:t>
                      </a:r>
                    </a:p>
                    <a:p>
                      <a:pPr algn="ctr"/>
                      <a:r>
                        <a:rPr lang="en-GB" sz="900" b="1" dirty="0"/>
                        <a:t>Hazel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Hazel 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58097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Circuits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James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Bodycombat 18:30- 19:15</a:t>
                      </a:r>
                    </a:p>
                    <a:p>
                      <a:pPr algn="ctr"/>
                      <a:r>
                        <a:rPr lang="en-GB" sz="900" b="1" dirty="0"/>
                        <a:t>Hazel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43369"/>
                  </a:ext>
                </a:extLst>
              </a:tr>
              <a:tr h="527675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Bodycombat 19:30- 20:15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Hazel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Yoga 19:20- 20:20</a:t>
                      </a:r>
                    </a:p>
                    <a:p>
                      <a:pPr algn="ctr"/>
                      <a:r>
                        <a:rPr lang="en-GB" sz="900" b="1" dirty="0"/>
                        <a:t>Cam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Pilates 19:30- 20:30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791783"/>
                  </a:ext>
                </a:extLst>
              </a:tr>
              <a:tr h="610041"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19:30- 20:15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Aqua 19:00- 19:45</a:t>
                      </a:r>
                    </a:p>
                    <a:p>
                      <a:pPr algn="ctr"/>
                      <a:r>
                        <a:rPr lang="en-GB" sz="900" b="1" dirty="0"/>
                        <a:t>Donna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42363"/>
                  </a:ext>
                </a:extLst>
              </a:tr>
              <a:tr h="496307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Aqua 19:30- 20:45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 </a:t>
                      </a: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8184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2DF0AC-F60B-8059-8295-491D7B9562F5}"/>
                  </a:ext>
                </a:extLst>
              </p14:cNvPr>
              <p14:cNvContentPartPr/>
              <p14:nvPr/>
            </p14:nvContentPartPr>
            <p14:xfrm>
              <a:off x="8061568" y="951531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2DF0AC-F60B-8059-8295-491D7B9562F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52568" y="94253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A8D1BB5-27F7-18F5-2940-382F50415FBF}"/>
                  </a:ext>
                </a:extLst>
              </p14:cNvPr>
              <p14:cNvContentPartPr/>
              <p14:nvPr/>
            </p14:nvContentPartPr>
            <p14:xfrm>
              <a:off x="-1128872" y="1735251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A8D1BB5-27F7-18F5-2940-382F50415F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137872" y="1726251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 descr="A black and blue logo&#10;&#10;Description automatically generated">
            <a:extLst>
              <a:ext uri="{FF2B5EF4-FFF2-40B4-BE49-F238E27FC236}">
                <a16:creationId xmlns:a16="http://schemas.microsoft.com/office/drawing/2014/main" id="{52A4284E-126E-A9A5-67A4-97E6F5408F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910" y="3429000"/>
            <a:ext cx="3021523" cy="11244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86C753-A680-1DB1-EC13-AEB687FDD95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8"/>
          <a:stretch/>
        </p:blipFill>
        <p:spPr>
          <a:xfrm>
            <a:off x="8994323" y="4720437"/>
            <a:ext cx="3079102" cy="407458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4EBC73B4-9D97-37E6-CDA8-F9A5DF9DDD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908" y="5481875"/>
            <a:ext cx="1189933" cy="285584"/>
          </a:xfrm>
          <a:prstGeom prst="rect">
            <a:avLst/>
          </a:prstGeom>
        </p:spPr>
      </p:pic>
      <p:pic>
        <p:nvPicPr>
          <p:cNvPr id="30" name="Picture 29" descr="A black and white logo&#10;&#10;Description automatically generated">
            <a:extLst>
              <a:ext uri="{FF2B5EF4-FFF2-40B4-BE49-F238E27FC236}">
                <a16:creationId xmlns:a16="http://schemas.microsoft.com/office/drawing/2014/main" id="{907C4022-4EC4-DBCE-37EF-BEF7F58E7E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500" y="6215168"/>
            <a:ext cx="1189933" cy="316010"/>
          </a:xfrm>
          <a:prstGeom prst="rect">
            <a:avLst/>
          </a:prstGeom>
        </p:spPr>
      </p:pic>
      <p:pic>
        <p:nvPicPr>
          <p:cNvPr id="20" name="Picture 19" descr="A black and white logo&#10;&#10;Description automatically generated">
            <a:extLst>
              <a:ext uri="{FF2B5EF4-FFF2-40B4-BE49-F238E27FC236}">
                <a16:creationId xmlns:a16="http://schemas.microsoft.com/office/drawing/2014/main" id="{120DEB39-89FE-3EE3-49A4-1B74F208CD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910" y="6215455"/>
            <a:ext cx="1189933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763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170924</TotalTime>
  <Words>286</Words>
  <Application>Microsoft Office PowerPoint</Application>
  <PresentationFormat>Widescreen</PresentationFormat>
  <Paragraphs>142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Rockwell Extra Bold</vt:lpstr>
      <vt:lpstr>Retrospect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Reception</dc:creator>
  <cp:lastModifiedBy>Simon Millar</cp:lastModifiedBy>
  <cp:revision>418</cp:revision>
  <cp:lastPrinted>2024-08-22T06:00:10Z</cp:lastPrinted>
  <dcterms:created xsi:type="dcterms:W3CDTF">2021-03-03T17:36:32Z</dcterms:created>
  <dcterms:modified xsi:type="dcterms:W3CDTF">2024-08-22T14:55:33Z</dcterms:modified>
</cp:coreProperties>
</file>